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4" r:id="rId5"/>
    <p:sldId id="265" r:id="rId6"/>
    <p:sldId id="262" r:id="rId7"/>
    <p:sldId id="261" r:id="rId8"/>
    <p:sldId id="260" r:id="rId9"/>
    <p:sldId id="259" r:id="rId10"/>
    <p:sldId id="258" r:id="rId11"/>
    <p:sldId id="268" r:id="rId12"/>
    <p:sldId id="269" r:id="rId13"/>
    <p:sldId id="270" r:id="rId14"/>
    <p:sldId id="271" r:id="rId15"/>
    <p:sldId id="286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1710" y="-8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43C15F2-ADAE-4B36-9C7D-868C99F06C9A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8D7DE9F-EEDB-43C4-B457-5AC071F16D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136174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15F2-ADAE-4B36-9C7D-868C99F06C9A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DE9F-EEDB-43C4-B457-5AC071F16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8708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15F2-ADAE-4B36-9C7D-868C99F06C9A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DE9F-EEDB-43C4-B457-5AC071F16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2602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15F2-ADAE-4B36-9C7D-868C99F06C9A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DE9F-EEDB-43C4-B457-5AC071F16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9860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15F2-ADAE-4B36-9C7D-868C99F06C9A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DE9F-EEDB-43C4-B457-5AC071F16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7110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15F2-ADAE-4B36-9C7D-868C99F06C9A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DE9F-EEDB-43C4-B457-5AC071F16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0394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15F2-ADAE-4B36-9C7D-868C99F06C9A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DE9F-EEDB-43C4-B457-5AC071F16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3012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15F2-ADAE-4B36-9C7D-868C99F06C9A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DE9F-EEDB-43C4-B457-5AC071F16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2727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15F2-ADAE-4B36-9C7D-868C99F06C9A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DE9F-EEDB-43C4-B457-5AC071F16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696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15F2-ADAE-4B36-9C7D-868C99F06C9A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DE9F-EEDB-43C4-B457-5AC071F16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5634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15F2-ADAE-4B36-9C7D-868C99F06C9A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DE9F-EEDB-43C4-B457-5AC071F16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5332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15F2-ADAE-4B36-9C7D-868C99F06C9A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DE9F-EEDB-43C4-B457-5AC071F16D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579248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15F2-ADAE-4B36-9C7D-868C99F06C9A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DE9F-EEDB-43C4-B457-5AC071F16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2552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15F2-ADAE-4B36-9C7D-868C99F06C9A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DE9F-EEDB-43C4-B457-5AC071F16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1749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15F2-ADAE-4B36-9C7D-868C99F06C9A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DE9F-EEDB-43C4-B457-5AC071F16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4841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15F2-ADAE-4B36-9C7D-868C99F06C9A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DE9F-EEDB-43C4-B457-5AC071F16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9752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C15F2-ADAE-4B36-9C7D-868C99F06C9A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DE9F-EEDB-43C4-B457-5AC071F16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9272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43C15F2-ADAE-4B36-9C7D-868C99F06C9A}" type="datetimeFigureOut">
              <a:rPr lang="ru-RU" smtClean="0"/>
              <a:pPr/>
              <a:t>26.05.2022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8D7DE9F-EEDB-43C4-B457-5AC071F16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948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0091"/>
            <a:ext cx="12192000" cy="6881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856171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8909" y="685800"/>
            <a:ext cx="10396882" cy="1151965"/>
          </a:xfrm>
        </p:spPr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Сыбайлас жемқорлық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(латынша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corruptio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пара беруді, өзінің қызыметтік дәрежесінің лауазымды тұлғасын жеке баю мақсатында береді. Қазақстанда сыбайлас жемқорлыққа қарсы күрестің тарихы 1992 жылдың басынан басталды – «Қылмыстың ұйымдасқан түріне және сыбайлас жемқорлыққа қарсы күресті күшейту жөніндегі шаралар туралы» жарлығы 1992 жылдың 17 наурыз айында шыққан.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8732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Сыбайлас жемқорлық екі жолмен жүзеге асырылады: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Мемлекеттік қызыметшінің өзі алдына келген адамды пара, сыйақы беруге мәжбүрлеу.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Белгілі бір адам, бұл ұйымдасқан қылмыс өкілі болуы мүмкін, мемлекеттік кызыметшіге көп жағдайда психологиялық қысым көрсетіп, оны «сатып алу» мақсатында пара, сйыақы алуға итермелейді.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5080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1456508"/>
            <a:ext cx="1861456" cy="153488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99666">
            <a:off x="104771" y="265322"/>
            <a:ext cx="3705785" cy="3705785"/>
          </a:xfrm>
        </p:spPr>
      </p:pic>
      <p:sp>
        <p:nvSpPr>
          <p:cNvPr id="5" name="TextBox 4"/>
          <p:cNvSpPr txBox="1"/>
          <p:nvPr/>
        </p:nvSpPr>
        <p:spPr>
          <a:xfrm>
            <a:off x="5042263" y="1227909"/>
            <a:ext cx="629629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«Сыбайлас жемқорлық – бұл ғаламдық мәселе, одан әлемнің бірде-бір мемлекеті, бірде-бір саяси дүйе, бірде-бір саяси тәртіп қорғалған емес.»</a:t>
            </a:r>
          </a:p>
          <a:p>
            <a:endParaRPr lang="kk-KZ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Н.Ә.Назарбаев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4077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2938" y="1143000"/>
            <a:ext cx="7412020" cy="227946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2228" y="0"/>
            <a:ext cx="8543109" cy="55715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880896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Сыбайлас жемқорлық: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Сыбайлас жемқорлық құбылысының өзіне тән белгілері бар.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Әрбір мемлекет қазіргі құқықтық дәстүрлер негізінде өздерінің жемқорлыққа қарсы құралдар жиынтығын анықтайды. 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Сыбайлас жемқорлық – бұл, ең алдымен, әлеуметтік құбылыс.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8688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трелка вниз 4"/>
          <p:cNvSpPr/>
          <p:nvPr/>
        </p:nvSpPr>
        <p:spPr>
          <a:xfrm>
            <a:off x="5471672" y="1837765"/>
            <a:ext cx="822960" cy="103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kk-KZ" dirty="0" smtClean="0"/>
          </a:p>
          <a:p>
            <a:endParaRPr lang="kk-KZ" dirty="0"/>
          </a:p>
          <a:p>
            <a:endParaRPr lang="kk-KZ" dirty="0" smtClean="0"/>
          </a:p>
          <a:p>
            <a:endParaRPr lang="kk-KZ" dirty="0"/>
          </a:p>
          <a:p>
            <a:pPr marL="0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Нәтижесінде: Қызыметке ретсіз қабылдау және көтермелеу, қоғамдық мүліктерді талан-таражға салу.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093541" y="226819"/>
            <a:ext cx="3579223" cy="17237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Жемқорлықтың жалпылама белгілері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09006" y="2690949"/>
            <a:ext cx="2246811" cy="13348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Лауазымды адам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813599" y="2986644"/>
            <a:ext cx="2325189" cy="13846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Ақша немесе мүлік пара алу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049230" y="2575817"/>
            <a:ext cx="2346448" cy="14499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 беруші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455817" y="3358371"/>
            <a:ext cx="1802674" cy="3206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7615582" y="3300805"/>
            <a:ext cx="1433648" cy="3781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92502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сыбайлас жемқорлыққа жол жоқ!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426644" y="1837765"/>
            <a:ext cx="2913017" cy="13062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жемқорлық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>
            <a:stCxn id="4" idx="2"/>
          </p:cNvCxnSpPr>
          <p:nvPr/>
        </p:nvCxnSpPr>
        <p:spPr>
          <a:xfrm flipH="1">
            <a:off x="3409406" y="2490908"/>
            <a:ext cx="1017238" cy="6531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4" idx="4"/>
          </p:cNvCxnSpPr>
          <p:nvPr/>
        </p:nvCxnSpPr>
        <p:spPr>
          <a:xfrm flipH="1">
            <a:off x="5883152" y="3144050"/>
            <a:ext cx="1" cy="761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7339661" y="2490907"/>
            <a:ext cx="1017238" cy="498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>
          <a:xfrm>
            <a:off x="1554480" y="3239589"/>
            <a:ext cx="2259874" cy="16197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Параға сатып алу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683034" y="3905794"/>
            <a:ext cx="2540726" cy="16872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сатқындық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8046720" y="3239589"/>
            <a:ext cx="2364377" cy="17468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Көрінбейтін қылмыстың бір түрі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6903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Қазақстанда жемқорлықтың жиі кездесетін салалар: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 саласы</a:t>
            </a:r>
          </a:p>
          <a:p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 саласы</a:t>
            </a:r>
          </a:p>
          <a:p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 саласы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3090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177694">
            <a:off x="683625" y="911431"/>
            <a:ext cx="10396882" cy="1151965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Күшіңе сенбе, адал ісіңе сен!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64830" y="2325008"/>
            <a:ext cx="5434471" cy="30568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572792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40034" y="0"/>
            <a:ext cx="4088674" cy="57762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691617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1115" y="1730828"/>
            <a:ext cx="2122713" cy="24623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83036" y="1488630"/>
            <a:ext cx="7387046" cy="3488318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республики Казахстан «О борьбе с коррупцией» дает следующее определение коррупции: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не предусмотренное законом принятие лично или через посредника имущественных благ и преимуществ лицами, выполняющими государственные функции, а также лицами, приравненными к ним, с использованием своих должностных полномочий для получения выгоды.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07326">
            <a:off x="325482" y="1249271"/>
            <a:ext cx="4079507" cy="31006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509692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37267" y="1783080"/>
            <a:ext cx="3427849" cy="21227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488630"/>
            <a:ext cx="6472646" cy="3553633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Международно-правовое определение коррупции, использующиеся в документах ООН, выглядит следующим образом: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Коррупция – это злоупотребление государственной властью для получения выгоды в личных целях, в целях третьих лиц и групп.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38413" y="972207"/>
            <a:ext cx="4625555" cy="34691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473368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Взятка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68666" y="443602"/>
            <a:ext cx="10914017" cy="3919393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проявлений коррупции является взятка.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Взятка – это получение должностным лицом от другого лица денег или иных благ, за которые им будут оказаны какие-либо услуги.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24837" y="2666992"/>
            <a:ext cx="2857500" cy="28575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813278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каких сферах коррупция чаще всего себя проявляет?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Сфера медицины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Сфера образования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7160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065113">
            <a:off x="685800" y="1678577"/>
            <a:ext cx="10396882" cy="115196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Коррупция не только приносит вред обществу, но и не гарантирует результата!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54925" y="2712992"/>
            <a:ext cx="1943100" cy="2352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950851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 борьбы с коррупцией: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 наборов методов по борьбе с коррупцией, принимаемых каждой страной, уникальна и зависит не только от политической и экономической стабильности, о и от обычаев и традиций, религиозных особенностей и уровня правовой культуры.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42116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434747">
            <a:off x="777241" y="2063396"/>
            <a:ext cx="10396882" cy="115196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26 декабря 2014 года утверждена новая антикоррупционная стратегия Республики Казахстан на 2015-2025 годы.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2871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стратегии: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антикоррупционной политики государства.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Вовлечение в антикоррупционное движение всего общества путем создания атмосферы «нулевой» терпимости к любым проявлениям коррупции.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9501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Ключевые направления стратегии: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Противодействие коррупции в сфере государственной службы.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института общественного контроля.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уровня антикоррупционной культуры.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8763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394587">
            <a:off x="685800" y="2344783"/>
            <a:ext cx="10396882" cy="115196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Для Казахстана преодоление коррупции является одним из главных направлений государственной политики, приоритетность которого четко обозначена главой государства.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11481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6952" y="624975"/>
            <a:ext cx="3128553" cy="118218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молодежь обладаете знаниями, необходимыми для решения всеобщих проблем, включая коррупцию. У вас есть обоснованный интерес бороться против коррупции. </a:t>
            </a:r>
          </a:p>
          <a:p>
            <a:pPr marL="0" indent="0" algn="r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Н.А.Назарбаев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61203">
            <a:off x="2769325" y="248195"/>
            <a:ext cx="4323806" cy="243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99646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1704320" cy="58521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2482210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Главное мероприятие</Template>
  <TotalTime>94</TotalTime>
  <Words>513</Words>
  <Application>Microsoft Office PowerPoint</Application>
  <PresentationFormat>Произвольный</PresentationFormat>
  <Paragraphs>56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Главное мероприятие</vt:lpstr>
      <vt:lpstr>Слайд 1</vt:lpstr>
      <vt:lpstr>Сыбайлас жемқорлық</vt:lpstr>
      <vt:lpstr>Сыбайлас жемқорлық екі жолмен жүзеге асырылады:</vt:lpstr>
      <vt:lpstr>Слайд 4</vt:lpstr>
      <vt:lpstr>Слайд 5</vt:lpstr>
      <vt:lpstr>Сыбайлас жемқорлық:</vt:lpstr>
      <vt:lpstr>Слайд 7</vt:lpstr>
      <vt:lpstr>сыбайлас жемқорлыққа жол жоқ!</vt:lpstr>
      <vt:lpstr>Қазақстанда жемқорлықтың жиі кездесетін салалар:</vt:lpstr>
      <vt:lpstr>Күшіңе сенбе, адал ісіңе сен!</vt:lpstr>
      <vt:lpstr>Слайд 11</vt:lpstr>
      <vt:lpstr>Слайд 12</vt:lpstr>
      <vt:lpstr>Слайд 13</vt:lpstr>
      <vt:lpstr>Взятка</vt:lpstr>
      <vt:lpstr>В каких сферах коррупция чаще всего себя проявляет?</vt:lpstr>
      <vt:lpstr>Коррупция не только приносит вред обществу, но и не гарантирует результата!</vt:lpstr>
      <vt:lpstr>Методы борьбы с коррупцией:</vt:lpstr>
      <vt:lpstr>26 декабря 2014 года утверждена новая антикоррупционная стратегия Республики Казахстан на 2015-2025 годы.</vt:lpstr>
      <vt:lpstr>Цели стратегии:</vt:lpstr>
      <vt:lpstr>Ключевые направления стратегии:</vt:lpstr>
      <vt:lpstr>Для Казахстана преодоление коррупции является одним из главных направлений государственной политики, приоритетность которого четко обозначена главой государства.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Жаксылык Анека</dc:creator>
  <cp:lastModifiedBy>11</cp:lastModifiedBy>
  <cp:revision>12</cp:revision>
  <dcterms:created xsi:type="dcterms:W3CDTF">2018-05-17T18:08:14Z</dcterms:created>
  <dcterms:modified xsi:type="dcterms:W3CDTF">2022-05-26T07:06:36Z</dcterms:modified>
</cp:coreProperties>
</file>